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1"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embeddedFontLst>
    <p:embeddedFont>
      <p:font typeface="Comfortaa" panose="020F0603070000060003" pitchFamily="34" charset="0"/>
      <p:regular r:id="rId13"/>
    </p:embeddedFont>
    <p:embeddedFont>
      <p:font typeface="Oswald Regular" panose="02000503000000000000" pitchFamily="2" charset="0"/>
      <p:regular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2334" y="1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c6f97216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c6f97216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c6f972163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c6f972163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After the Sign of the Cross - start with a simple introduction the day, it’s aims, it’s purpose and its importance. You could read some of its aims and objectives or simply talk about the importance of young people in the Church.</a:t>
            </a:r>
            <a:endParaRPr/>
          </a:p>
          <a:p>
            <a:pPr marL="0" lvl="0" indent="0" algn="l" rtl="0">
              <a:spcBef>
                <a:spcPts val="0"/>
              </a:spcBef>
              <a:spcAft>
                <a:spcPts val="0"/>
              </a:spcAft>
              <a:buNone/>
            </a:pPr>
            <a:endParaRPr/>
          </a:p>
          <a:p>
            <a:pPr marL="0" lvl="0" indent="0" algn="l" rtl="0">
              <a:spcBef>
                <a:spcPts val="0"/>
              </a:spcBef>
              <a:spcAft>
                <a:spcPts val="0"/>
              </a:spcAft>
              <a:buNone/>
            </a:pPr>
            <a:r>
              <a:rPr lang="en"/>
              <a:t>This years theme is significance and it follows on from Flame - the largest gathering of Catholic Young People in the country.</a:t>
            </a:r>
            <a:endParaRPr/>
          </a:p>
          <a:p>
            <a:pPr marL="0" lvl="0" indent="0" algn="l" rtl="0">
              <a:spcBef>
                <a:spcPts val="0"/>
              </a:spcBef>
              <a:spcAft>
                <a:spcPts val="0"/>
              </a:spcAft>
              <a:buNone/>
            </a:pPr>
            <a:endParaRPr/>
          </a:p>
          <a:p>
            <a:pPr marL="0" lvl="0" indent="0" algn="l" rtl="0">
              <a:spcBef>
                <a:spcPts val="0"/>
              </a:spcBef>
              <a:spcAft>
                <a:spcPts val="0"/>
              </a:spcAft>
              <a:buNone/>
            </a:pPr>
            <a:r>
              <a:rPr lang="en"/>
              <a:t>It’s a reminder that we are all special, chosen and important to God.</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60bfb75b16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60bfb75b16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Pope Francis said this quote in Christus Vivit, his Apostolic Exhortation following the Synod on Youth Faith and Vocational Discernment. It is again a reminder that as young people we are important and special and that we have a special part to play in God’s hands and The Church.</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60bfb75b16_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60bfb75b1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 Peter calls us to take that special role in the Church by using the gifts we have received from God for the good of us. It’s a powerful invitation to not just </a:t>
            </a:r>
            <a:r>
              <a:rPr lang="en" i="1"/>
              <a:t>have</a:t>
            </a:r>
            <a:r>
              <a:rPr lang="en"/>
              <a:t> our faith but to </a:t>
            </a:r>
            <a:r>
              <a:rPr lang="en" i="1"/>
              <a:t>live</a:t>
            </a:r>
            <a:r>
              <a:rPr lang="en"/>
              <a:t> our faith. You could then offer invitation to a period of silence to reflect on what the scripture is saying to your group followed by another voice reading the scripture again.</a:t>
            </a:r>
            <a:endParaRPr/>
          </a:p>
          <a:p>
            <a:pPr marL="0" lvl="0" indent="0" algn="l" rtl="0">
              <a:spcBef>
                <a:spcPts val="0"/>
              </a:spcBef>
              <a:spcAft>
                <a:spcPts val="0"/>
              </a:spcAft>
              <a:buNone/>
            </a:pPr>
            <a:endParaRPr/>
          </a:p>
          <a:p>
            <a:pPr marL="0" lvl="0" indent="0" algn="l" rtl="0">
              <a:spcBef>
                <a:spcPts val="0"/>
              </a:spcBef>
              <a:spcAft>
                <a:spcPts val="0"/>
              </a:spcAft>
              <a:buNone/>
            </a:pPr>
            <a:r>
              <a:rPr lang="en"/>
              <a:t>Often when we are told to think about our gifts we struggle. We are great at finding our own faults but often find it hard to recognise God at work in us...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c6f97216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c6f97216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Explain that you’re going to see young people who do amazing things but sometimes feel insignificant. They, like you, can find it hard to recognise their gifts.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6001ef50e1_0_2: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6001ef50e1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Play the video using the link above or from the National Youth Sunday Website.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c6f972163_0_3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c6f972163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If it’s right for the nature of your group/gathering perhaps give a few moments to reflect or share with each other the reactions to the video.</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6001ef50e1_0_8: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6001ef50e1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If its possible or practical you could invite this reflection to take place on small pieces of card or on large sheets of fabric/paper. The answers to these questions could form part of a display for your Chapel / prayer space or an image to be shared on social media. If possible you could have some reflective music and leave a pause for prayer and reflection between each statement.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60bfb75b16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60bfb75b16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Bring your time together by joining together in the community prayer. Notice how you never pray for yourself only the needs of others.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c6f972163_0_43: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c6f972163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Finish with a mission or activity. It could be to go home and share the family resources with those people at home, or to share something on your own social media to celebrate National Youth Sunday. Finish with the Sign of the Cross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358475" y="0"/>
            <a:ext cx="38532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44250" y="1403850"/>
            <a:ext cx="8455500" cy="2146800"/>
          </a:xfrm>
          <a:prstGeom prst="rect">
            <a:avLst/>
          </a:prstGeom>
          <a:solidFill>
            <a:srgbClr val="FFFFFF"/>
          </a:solidFill>
        </p:spPr>
        <p:txBody>
          <a:bodyPr spcFirstLastPara="1" wrap="square" lIns="91425" tIns="91425" rIns="91425" bIns="91425" anchor="ctr" anchorCtr="0">
            <a:noAutofit/>
          </a:bodyPr>
          <a:lstStyle>
            <a:lvl1pPr lvl="0" algn="ctr">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Google Shape;13;p2"/>
          <p:cNvSpPr txBox="1">
            <a:spLocks noGrp="1"/>
          </p:cNvSpPr>
          <p:nvPr>
            <p:ph type="subTitle" idx="1"/>
          </p:nvPr>
        </p:nvSpPr>
        <p:spPr>
          <a:xfrm>
            <a:off x="344250" y="3550650"/>
            <a:ext cx="4910100" cy="577800"/>
          </a:xfrm>
          <a:prstGeom prst="rect">
            <a:avLst/>
          </a:prstGeom>
          <a:solidFill>
            <a:schemeClr val="dk2"/>
          </a:solidFill>
        </p:spPr>
        <p:txBody>
          <a:bodyPr spcFirstLastPara="1" wrap="square" lIns="91425" tIns="91425" rIns="91425" bIns="91425" anchor="ctr" anchorCtr="0">
            <a:noAutofit/>
          </a:bodyPr>
          <a:lstStyle>
            <a:lvl1pPr lv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5"/>
        </a:solidFill>
        <a:effectLst/>
      </p:bgPr>
    </p:bg>
    <p:spTree>
      <p:nvGrpSpPr>
        <p:cNvPr id="1"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noAutofit/>
          </a:bodyPr>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Google Shape;18;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2" name="Google Shape;22;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Google Shape;3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highlight>
                  <a:schemeClr val="lt1"/>
                </a:highlight>
              </a:defRPr>
            </a:lvl1pPr>
            <a:lvl2pPr marL="914400" lvl="1" indent="-317500">
              <a:spcBef>
                <a:spcPts val="1600"/>
              </a:spcBef>
              <a:spcAft>
                <a:spcPts val="0"/>
              </a:spcAft>
              <a:buSzPts val="1400"/>
              <a:buChar char="○"/>
              <a:defRPr>
                <a:highlight>
                  <a:schemeClr val="lt1"/>
                </a:highlight>
              </a:defRPr>
            </a:lvl2pPr>
            <a:lvl3pPr marL="1371600" lvl="2" indent="-317500">
              <a:spcBef>
                <a:spcPts val="1600"/>
              </a:spcBef>
              <a:spcAft>
                <a:spcPts val="0"/>
              </a:spcAft>
              <a:buSzPts val="1400"/>
              <a:buChar char="■"/>
              <a:defRPr>
                <a:highlight>
                  <a:schemeClr val="lt1"/>
                </a:highlight>
              </a:defRPr>
            </a:lvl3pPr>
            <a:lvl4pPr marL="1828800" lvl="3" indent="-317500">
              <a:spcBef>
                <a:spcPts val="1600"/>
              </a:spcBef>
              <a:spcAft>
                <a:spcPts val="0"/>
              </a:spcAft>
              <a:buSzPts val="1400"/>
              <a:buChar char="●"/>
              <a:defRPr>
                <a:highlight>
                  <a:schemeClr val="lt1"/>
                </a:highlight>
              </a:defRPr>
            </a:lvl4pPr>
            <a:lvl5pPr marL="2286000" lvl="4" indent="-317500">
              <a:spcBef>
                <a:spcPts val="1600"/>
              </a:spcBef>
              <a:spcAft>
                <a:spcPts val="0"/>
              </a:spcAft>
              <a:buSzPts val="1400"/>
              <a:buChar char="○"/>
              <a:defRPr>
                <a:highlight>
                  <a:schemeClr val="lt1"/>
                </a:highlight>
              </a:defRPr>
            </a:lvl5pPr>
            <a:lvl6pPr marL="2743200" lvl="5" indent="-317500">
              <a:spcBef>
                <a:spcPts val="1600"/>
              </a:spcBef>
              <a:spcAft>
                <a:spcPts val="0"/>
              </a:spcAft>
              <a:buSzPts val="1400"/>
              <a:buChar char="■"/>
              <a:defRPr>
                <a:highlight>
                  <a:schemeClr val="lt1"/>
                </a:highlight>
              </a:defRPr>
            </a:lvl6pPr>
            <a:lvl7pPr marL="3200400" lvl="6" indent="-317500">
              <a:spcBef>
                <a:spcPts val="1600"/>
              </a:spcBef>
              <a:spcAft>
                <a:spcPts val="0"/>
              </a:spcAft>
              <a:buSzPts val="1400"/>
              <a:buChar char="●"/>
              <a:defRPr>
                <a:highlight>
                  <a:schemeClr val="lt1"/>
                </a:highlight>
              </a:defRPr>
            </a:lvl7pPr>
            <a:lvl8pPr marL="3657600" lvl="7" indent="-317500">
              <a:spcBef>
                <a:spcPts val="1600"/>
              </a:spcBef>
              <a:spcAft>
                <a:spcPts val="0"/>
              </a:spcAft>
              <a:buSzPts val="1400"/>
              <a:buChar char="○"/>
              <a:defRPr>
                <a:highlight>
                  <a:schemeClr val="lt1"/>
                </a:highlight>
              </a:defRPr>
            </a:lvl8pPr>
            <a:lvl9pPr marL="4114800" lvl="8" indent="-317500">
              <a:spcBef>
                <a:spcPts val="1600"/>
              </a:spcBef>
              <a:spcAft>
                <a:spcPts val="1600"/>
              </a:spcAft>
              <a:buSzPts val="1400"/>
              <a:buChar char="■"/>
              <a:defRPr>
                <a:highlight>
                  <a:schemeClr val="lt1"/>
                </a:highlight>
              </a:defRPr>
            </a:lvl9pPr>
          </a:lstStyle>
          <a:p>
            <a:endParaRPr/>
          </a:p>
        </p:txBody>
      </p:sp>
      <p:sp>
        <p:nvSpPr>
          <p:cNvPr id="44" name="Google Shape;4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highlight>
                  <a:schemeClr val="dk1"/>
                </a:highlight>
              </a:defRPr>
            </a:lvl1pPr>
          </a:lstStyle>
          <a:p>
            <a:endParaRPr/>
          </a:p>
        </p:txBody>
      </p:sp>
      <p:sp>
        <p:nvSpPr>
          <p:cNvPr id="47" name="Google Shape;47;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999925"/>
            <a:ext cx="8520600" cy="2146200"/>
          </a:xfrm>
          <a:prstGeom prst="rect">
            <a:avLst/>
          </a:prstGeom>
        </p:spPr>
        <p:txBody>
          <a:bodyPr spcFirstLastPara="1" wrap="square" lIns="91425" tIns="91425" rIns="91425" bIns="91425" anchor="b" anchorCtr="0">
            <a:no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highlight>
                  <a:schemeClr val="dk1"/>
                </a:highlight>
              </a:defRPr>
            </a:lvl1pPr>
            <a:lvl2pPr marL="914400" lvl="1" indent="-317500" algn="ctr">
              <a:spcBef>
                <a:spcPts val="1600"/>
              </a:spcBef>
              <a:spcAft>
                <a:spcPts val="0"/>
              </a:spcAft>
              <a:buSzPts val="1400"/>
              <a:buChar char="○"/>
              <a:defRPr>
                <a:highlight>
                  <a:schemeClr val="dk1"/>
                </a:highlight>
              </a:defRPr>
            </a:lvl2pPr>
            <a:lvl3pPr marL="1371600" lvl="2" indent="-317500" algn="ctr">
              <a:spcBef>
                <a:spcPts val="1600"/>
              </a:spcBef>
              <a:spcAft>
                <a:spcPts val="0"/>
              </a:spcAft>
              <a:buSzPts val="1400"/>
              <a:buChar char="■"/>
              <a:defRPr>
                <a:highlight>
                  <a:schemeClr val="dk1"/>
                </a:highlight>
              </a:defRPr>
            </a:lvl3pPr>
            <a:lvl4pPr marL="1828800" lvl="3" indent="-317500" algn="ctr">
              <a:spcBef>
                <a:spcPts val="1600"/>
              </a:spcBef>
              <a:spcAft>
                <a:spcPts val="0"/>
              </a:spcAft>
              <a:buSzPts val="1400"/>
              <a:buChar char="●"/>
              <a:defRPr>
                <a:highlight>
                  <a:schemeClr val="dk1"/>
                </a:highlight>
              </a:defRPr>
            </a:lvl4pPr>
            <a:lvl5pPr marL="2286000" lvl="4" indent="-317500" algn="ctr">
              <a:spcBef>
                <a:spcPts val="1600"/>
              </a:spcBef>
              <a:spcAft>
                <a:spcPts val="0"/>
              </a:spcAft>
              <a:buSzPts val="1400"/>
              <a:buChar char="○"/>
              <a:defRPr>
                <a:highlight>
                  <a:schemeClr val="dk1"/>
                </a:highlight>
              </a:defRPr>
            </a:lvl5pPr>
            <a:lvl6pPr marL="2743200" lvl="5" indent="-317500" algn="ctr">
              <a:spcBef>
                <a:spcPts val="1600"/>
              </a:spcBef>
              <a:spcAft>
                <a:spcPts val="0"/>
              </a:spcAft>
              <a:buSzPts val="1400"/>
              <a:buChar char="■"/>
              <a:defRPr>
                <a:highlight>
                  <a:schemeClr val="dk1"/>
                </a:highlight>
              </a:defRPr>
            </a:lvl6pPr>
            <a:lvl7pPr marL="3200400" lvl="6" indent="-317500" algn="ctr">
              <a:spcBef>
                <a:spcPts val="1600"/>
              </a:spcBef>
              <a:spcAft>
                <a:spcPts val="0"/>
              </a:spcAft>
              <a:buSzPts val="1400"/>
              <a:buChar char="●"/>
              <a:defRPr>
                <a:highlight>
                  <a:schemeClr val="dk1"/>
                </a:highlight>
              </a:defRPr>
            </a:lvl7pPr>
            <a:lvl8pPr marL="3657600" lvl="7" indent="-317500" algn="ctr">
              <a:spcBef>
                <a:spcPts val="1600"/>
              </a:spcBef>
              <a:spcAft>
                <a:spcPts val="0"/>
              </a:spcAft>
              <a:buSzPts val="1400"/>
              <a:buChar char="○"/>
              <a:defRPr>
                <a:highlight>
                  <a:schemeClr val="dk1"/>
                </a:highlight>
              </a:defRPr>
            </a:lvl8pPr>
            <a:lvl9pPr marL="4114800" lvl="8" indent="-317500" algn="ctr">
              <a:spcBef>
                <a:spcPts val="1600"/>
              </a:spcBef>
              <a:spcAft>
                <a:spcPts val="1600"/>
              </a:spcAft>
              <a:buSzPts val="1400"/>
              <a:buChar char="■"/>
              <a:defRPr>
                <a:highlight>
                  <a:schemeClr val="dk1"/>
                </a:highlight>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AUTOLAYOUT">
    <p:bg>
      <p:bgPr>
        <a:solidFill>
          <a:srgbClr val="FFFFFF"/>
        </a:solidFill>
        <a:effectLst/>
      </p:bgPr>
    </p:bg>
    <p:spTree>
      <p:nvGrpSpPr>
        <p:cNvPr id="1" name="Shape 54"/>
        <p:cNvGrpSpPr/>
        <p:nvPr/>
      </p:nvGrpSpPr>
      <p:grpSpPr>
        <a:xfrm>
          <a:off x="0" y="0"/>
          <a:ext cx="0" cy="0"/>
          <a:chOff x="0" y="0"/>
          <a:chExt cx="0" cy="0"/>
        </a:xfrm>
      </p:grpSpPr>
      <p:sp>
        <p:nvSpPr>
          <p:cNvPr id="55" name="Google Shape;55;p13"/>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3"/>
          <p:cNvSpPr/>
          <p:nvPr/>
        </p:nvSpPr>
        <p:spPr>
          <a:xfrm>
            <a:off x="2266950" y="76275"/>
            <a:ext cx="6801000" cy="4985100"/>
          </a:xfrm>
          <a:prstGeom prst="rect">
            <a:avLst/>
          </a:prstGeom>
          <a:solidFill>
            <a:srgbClr val="F05B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89100" y="3513225"/>
            <a:ext cx="2107200" cy="154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3"/>
          <p:cNvSpPr/>
          <p:nvPr/>
        </p:nvSpPr>
        <p:spPr>
          <a:xfrm>
            <a:off x="96225" y="75975"/>
            <a:ext cx="2100000" cy="3360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txBox="1">
            <a:spLocks noGrp="1"/>
          </p:cNvSpPr>
          <p:nvPr>
            <p:ph type="ctrTitle"/>
          </p:nvPr>
        </p:nvSpPr>
        <p:spPr>
          <a:xfrm>
            <a:off x="2933700" y="733425"/>
            <a:ext cx="5391300" cy="3676500"/>
          </a:xfrm>
          <a:prstGeom prst="rect">
            <a:avLst/>
          </a:prstGeom>
          <a:noFill/>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4200"/>
              <a:buNone/>
              <a:defRPr sz="4200">
                <a:solidFill>
                  <a:schemeClr val="lt1"/>
                </a:solidFill>
              </a:defRPr>
            </a:lvl1pPr>
            <a:lvl2pPr lvl="1" algn="l">
              <a:lnSpc>
                <a:spcPct val="100000"/>
              </a:lnSpc>
              <a:spcBef>
                <a:spcPts val="0"/>
              </a:spcBef>
              <a:spcAft>
                <a:spcPts val="0"/>
              </a:spcAft>
              <a:buClr>
                <a:schemeClr val="lt1"/>
              </a:buClr>
              <a:buSzPts val="4200"/>
              <a:buNone/>
              <a:defRPr sz="4200">
                <a:solidFill>
                  <a:schemeClr val="lt1"/>
                </a:solidFill>
              </a:defRPr>
            </a:lvl2pPr>
            <a:lvl3pPr lvl="2" algn="l">
              <a:lnSpc>
                <a:spcPct val="100000"/>
              </a:lnSpc>
              <a:spcBef>
                <a:spcPts val="0"/>
              </a:spcBef>
              <a:spcAft>
                <a:spcPts val="0"/>
              </a:spcAft>
              <a:buClr>
                <a:schemeClr val="lt1"/>
              </a:buClr>
              <a:buSzPts val="4200"/>
              <a:buNone/>
              <a:defRPr sz="4200">
                <a:solidFill>
                  <a:schemeClr val="lt1"/>
                </a:solidFill>
              </a:defRPr>
            </a:lvl3pPr>
            <a:lvl4pPr lvl="3" algn="l">
              <a:lnSpc>
                <a:spcPct val="100000"/>
              </a:lnSpc>
              <a:spcBef>
                <a:spcPts val="0"/>
              </a:spcBef>
              <a:spcAft>
                <a:spcPts val="0"/>
              </a:spcAft>
              <a:buClr>
                <a:schemeClr val="lt1"/>
              </a:buClr>
              <a:buSzPts val="4200"/>
              <a:buNone/>
              <a:defRPr sz="4200">
                <a:solidFill>
                  <a:schemeClr val="lt1"/>
                </a:solidFill>
              </a:defRPr>
            </a:lvl4pPr>
            <a:lvl5pPr lvl="4" algn="l">
              <a:lnSpc>
                <a:spcPct val="100000"/>
              </a:lnSpc>
              <a:spcBef>
                <a:spcPts val="0"/>
              </a:spcBef>
              <a:spcAft>
                <a:spcPts val="0"/>
              </a:spcAft>
              <a:buClr>
                <a:schemeClr val="lt1"/>
              </a:buClr>
              <a:buSzPts val="4200"/>
              <a:buNone/>
              <a:defRPr sz="4200">
                <a:solidFill>
                  <a:schemeClr val="lt1"/>
                </a:solidFill>
              </a:defRPr>
            </a:lvl5pPr>
            <a:lvl6pPr lvl="5" algn="l">
              <a:lnSpc>
                <a:spcPct val="100000"/>
              </a:lnSpc>
              <a:spcBef>
                <a:spcPts val="0"/>
              </a:spcBef>
              <a:spcAft>
                <a:spcPts val="0"/>
              </a:spcAft>
              <a:buClr>
                <a:schemeClr val="lt1"/>
              </a:buClr>
              <a:buSzPts val="4200"/>
              <a:buNone/>
              <a:defRPr sz="4200">
                <a:solidFill>
                  <a:schemeClr val="lt1"/>
                </a:solidFill>
              </a:defRPr>
            </a:lvl6pPr>
            <a:lvl7pPr lvl="6" algn="l">
              <a:lnSpc>
                <a:spcPct val="100000"/>
              </a:lnSpc>
              <a:spcBef>
                <a:spcPts val="0"/>
              </a:spcBef>
              <a:spcAft>
                <a:spcPts val="0"/>
              </a:spcAft>
              <a:buClr>
                <a:schemeClr val="lt1"/>
              </a:buClr>
              <a:buSzPts val="4200"/>
              <a:buNone/>
              <a:defRPr sz="4200">
                <a:solidFill>
                  <a:schemeClr val="lt1"/>
                </a:solidFill>
              </a:defRPr>
            </a:lvl7pPr>
            <a:lvl8pPr lvl="7" algn="l">
              <a:lnSpc>
                <a:spcPct val="100000"/>
              </a:lnSpc>
              <a:spcBef>
                <a:spcPts val="0"/>
              </a:spcBef>
              <a:spcAft>
                <a:spcPts val="0"/>
              </a:spcAft>
              <a:buClr>
                <a:schemeClr val="lt1"/>
              </a:buClr>
              <a:buSzPts val="4200"/>
              <a:buNone/>
              <a:defRPr sz="4200">
                <a:solidFill>
                  <a:schemeClr val="lt1"/>
                </a:solidFill>
              </a:defRPr>
            </a:lvl8pPr>
            <a:lvl9pPr lvl="8" algn="l">
              <a:lnSpc>
                <a:spcPct val="100000"/>
              </a:lnSpc>
              <a:spcBef>
                <a:spcPts val="0"/>
              </a:spcBef>
              <a:spcAft>
                <a:spcPts val="0"/>
              </a:spcAft>
              <a:buClr>
                <a:schemeClr val="lt1"/>
              </a:buClr>
              <a:buSzPts val="4200"/>
              <a:buNone/>
              <a:defRPr sz="4200">
                <a:solidFill>
                  <a:schemeClr val="lt1"/>
                </a:solidFill>
              </a:defRPr>
            </a:lvl9pPr>
          </a:lstStyle>
          <a:p>
            <a:endParaRPr/>
          </a:p>
        </p:txBody>
      </p:sp>
      <p:sp>
        <p:nvSpPr>
          <p:cNvPr id="60" name="Google Shape;60;p13"/>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chemeClr val="lt1"/>
                </a:solidFill>
              </a:defRPr>
            </a:lvl1pPr>
            <a:lvl2pPr lvl="1" algn="r">
              <a:lnSpc>
                <a:spcPct val="100000"/>
              </a:lnSpc>
              <a:spcAft>
                <a:spcPts val="0"/>
              </a:spcAft>
              <a:buNone/>
              <a:defRPr sz="1000">
                <a:solidFill>
                  <a:schemeClr val="lt1"/>
                </a:solidFill>
              </a:defRPr>
            </a:lvl2pPr>
            <a:lvl3pPr lvl="2" algn="r">
              <a:lnSpc>
                <a:spcPct val="100000"/>
              </a:lnSpc>
              <a:spcAft>
                <a:spcPts val="0"/>
              </a:spcAft>
              <a:buNone/>
              <a:defRPr sz="1000">
                <a:solidFill>
                  <a:schemeClr val="lt1"/>
                </a:solidFill>
              </a:defRPr>
            </a:lvl3pPr>
            <a:lvl4pPr lvl="3" algn="r">
              <a:lnSpc>
                <a:spcPct val="100000"/>
              </a:lnSpc>
              <a:spcAft>
                <a:spcPts val="0"/>
              </a:spcAft>
              <a:buNone/>
              <a:defRPr sz="1000">
                <a:solidFill>
                  <a:schemeClr val="lt1"/>
                </a:solidFill>
              </a:defRPr>
            </a:lvl4pPr>
            <a:lvl5pPr lvl="4" algn="r">
              <a:lnSpc>
                <a:spcPct val="100000"/>
              </a:lnSpc>
              <a:spcAft>
                <a:spcPts val="0"/>
              </a:spcAft>
              <a:buNone/>
              <a:defRPr sz="1000">
                <a:solidFill>
                  <a:schemeClr val="lt1"/>
                </a:solidFill>
              </a:defRPr>
            </a:lvl5pPr>
            <a:lvl6pPr lvl="5" algn="r">
              <a:lnSpc>
                <a:spcPct val="100000"/>
              </a:lnSpc>
              <a:spcAft>
                <a:spcPts val="0"/>
              </a:spcAft>
              <a:buNone/>
              <a:defRPr sz="1000">
                <a:solidFill>
                  <a:schemeClr val="lt1"/>
                </a:solidFill>
              </a:defRPr>
            </a:lvl6pPr>
            <a:lvl7pPr lvl="6" algn="r">
              <a:lnSpc>
                <a:spcPct val="100000"/>
              </a:lnSpc>
              <a:spcAft>
                <a:spcPts val="0"/>
              </a:spcAft>
              <a:buNone/>
              <a:defRPr sz="1000">
                <a:solidFill>
                  <a:schemeClr val="lt1"/>
                </a:solidFill>
              </a:defRPr>
            </a:lvl7pPr>
            <a:lvl8pPr lvl="7" algn="r">
              <a:lnSpc>
                <a:spcPct val="100000"/>
              </a:lnSpc>
              <a:spcAft>
                <a:spcPts val="0"/>
              </a:spcAft>
              <a:buNone/>
              <a:defRPr sz="1000">
                <a:solidFill>
                  <a:schemeClr val="lt1"/>
                </a:solidFill>
              </a:defRPr>
            </a:lvl8pPr>
            <a:lvl9pPr lvl="8" algn="r">
              <a:lnSpc>
                <a:spcPct val="100000"/>
              </a:lnSpc>
              <a:spcAft>
                <a:spcPts val="0"/>
              </a:spcAft>
              <a:buNone/>
              <a:defRPr sz="1000">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2">
  <p:cSld name="AUTOLAYOUT_2">
    <p:bg>
      <p:bgPr>
        <a:solidFill>
          <a:srgbClr val="FFFFFF"/>
        </a:solidFill>
        <a:effectLst/>
      </p:bgPr>
    </p:bg>
    <p:spTree>
      <p:nvGrpSpPr>
        <p:cNvPr id="1" name="Shape 61"/>
        <p:cNvGrpSpPr/>
        <p:nvPr/>
      </p:nvGrpSpPr>
      <p:grpSpPr>
        <a:xfrm>
          <a:off x="0" y="0"/>
          <a:ext cx="0" cy="0"/>
          <a:chOff x="0" y="0"/>
          <a:chExt cx="0" cy="0"/>
        </a:xfrm>
      </p:grpSpPr>
      <p:sp>
        <p:nvSpPr>
          <p:cNvPr id="62" name="Google Shape;62;p14"/>
          <p:cNvSpPr/>
          <p:nvPr/>
        </p:nvSpPr>
        <p:spPr>
          <a:xfrm>
            <a:off x="0" y="0"/>
            <a:ext cx="9144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4"/>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6.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watch?v=avfOCkdBpM8"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8.jpg"/><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05BB2"/>
            </a:gs>
            <a:gs pos="100000">
              <a:srgbClr val="B11871"/>
            </a:gs>
          </a:gsLst>
          <a:path path="circle">
            <a:fillToRect l="50000" t="50000" r="50000" b="50000"/>
          </a:path>
          <a:tileRect/>
        </a:gradFill>
        <a:effectLst/>
      </p:bgPr>
    </p:bg>
    <p:spTree>
      <p:nvGrpSpPr>
        <p:cNvPr id="1" name="Shape 132"/>
        <p:cNvGrpSpPr/>
        <p:nvPr/>
      </p:nvGrpSpPr>
      <p:grpSpPr>
        <a:xfrm>
          <a:off x="0" y="0"/>
          <a:ext cx="0" cy="0"/>
          <a:chOff x="0" y="0"/>
          <a:chExt cx="0" cy="0"/>
        </a:xfrm>
      </p:grpSpPr>
      <p:sp>
        <p:nvSpPr>
          <p:cNvPr id="133" name="Google Shape;133;p1"/>
          <p:cNvSpPr txBox="1">
            <a:spLocks noGrp="1"/>
          </p:cNvSpPr>
          <p:nvPr>
            <p:ph type="title" idx="4294967295"/>
          </p:nvPr>
        </p:nvSpPr>
        <p:spPr>
          <a:xfrm>
            <a:off x="5836250" y="1680900"/>
            <a:ext cx="3204000" cy="25278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000"/>
              <a:buNone/>
            </a:pPr>
            <a:r>
              <a:rPr lang="en" sz="4800" dirty="0">
                <a:solidFill>
                  <a:srgbClr val="FFFFFF"/>
                </a:solidFill>
                <a:latin typeface="Oswald Regular" panose="02000503000000000000" pitchFamily="2" charset="0"/>
              </a:rPr>
              <a:t>YOU WERE BORN SIGNIFICANT</a:t>
            </a:r>
            <a:endParaRPr sz="4800" dirty="0">
              <a:solidFill>
                <a:srgbClr val="FFFFFF"/>
              </a:solidFill>
              <a:latin typeface="Oswald Regular" panose="02000503000000000000" pitchFamily="2" charset="0"/>
            </a:endParaRPr>
          </a:p>
        </p:txBody>
      </p:sp>
      <p:sp>
        <p:nvSpPr>
          <p:cNvPr id="134" name="Google Shape;134;p1"/>
          <p:cNvSpPr txBox="1">
            <a:spLocks noGrp="1"/>
          </p:cNvSpPr>
          <p:nvPr>
            <p:ph type="subTitle" idx="4294967295"/>
          </p:nvPr>
        </p:nvSpPr>
        <p:spPr>
          <a:xfrm>
            <a:off x="5836250" y="4224225"/>
            <a:ext cx="3204000" cy="472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600"/>
              </a:spcAft>
              <a:buClr>
                <a:schemeClr val="dk2"/>
              </a:buClr>
              <a:buSzPts val="1800"/>
              <a:buFont typeface="Playfair Display"/>
              <a:buNone/>
            </a:pPr>
            <a:r>
              <a:rPr lang="en" sz="1500" b="0" i="0" u="none" strike="noStrike" cap="none">
                <a:solidFill>
                  <a:schemeClr val="dk2"/>
                </a:solidFill>
                <a:latin typeface="Comfortaa"/>
                <a:ea typeface="Comfortaa"/>
                <a:cs typeface="Comfortaa"/>
                <a:sym typeface="Comfortaa"/>
              </a:rPr>
              <a:t>National Youth Sunday • 24/11</a:t>
            </a:r>
            <a:endParaRPr sz="1500" b="0" i="0" u="none" strike="noStrike" cap="none">
              <a:solidFill>
                <a:schemeClr val="dk2"/>
              </a:solidFill>
              <a:latin typeface="Comfortaa"/>
              <a:ea typeface="Comfortaa"/>
              <a:cs typeface="Comfortaa"/>
              <a:sym typeface="Comfortaa"/>
            </a:endParaRPr>
          </a:p>
        </p:txBody>
      </p:sp>
      <p:pic>
        <p:nvPicPr>
          <p:cNvPr id="135" name="Google Shape;135;p1"/>
          <p:cNvPicPr preferRelativeResize="0"/>
          <p:nvPr/>
        </p:nvPicPr>
        <p:blipFill rotWithShape="1">
          <a:blip r:embed="rId3">
            <a:alphaModFix/>
          </a:blip>
          <a:srcRect l="37851" r="37851"/>
          <a:stretch/>
        </p:blipFill>
        <p:spPr>
          <a:xfrm>
            <a:off x="76200" y="70650"/>
            <a:ext cx="1822198" cy="5002200"/>
          </a:xfrm>
          <a:prstGeom prst="rect">
            <a:avLst/>
          </a:prstGeom>
          <a:noFill/>
          <a:ln>
            <a:noFill/>
          </a:ln>
        </p:spPr>
      </p:pic>
      <p:pic>
        <p:nvPicPr>
          <p:cNvPr id="136" name="Google Shape;136;p1"/>
          <p:cNvPicPr preferRelativeResize="0"/>
          <p:nvPr/>
        </p:nvPicPr>
        <p:blipFill rotWithShape="1">
          <a:blip r:embed="rId4">
            <a:alphaModFix/>
          </a:blip>
          <a:srcRect l="37851" r="37851"/>
          <a:stretch/>
        </p:blipFill>
        <p:spPr>
          <a:xfrm>
            <a:off x="1985449" y="70650"/>
            <a:ext cx="1822200" cy="5002198"/>
          </a:xfrm>
          <a:prstGeom prst="rect">
            <a:avLst/>
          </a:prstGeom>
          <a:noFill/>
          <a:ln>
            <a:noFill/>
          </a:ln>
        </p:spPr>
      </p:pic>
      <p:pic>
        <p:nvPicPr>
          <p:cNvPr id="137" name="Google Shape;137;p1"/>
          <p:cNvPicPr preferRelativeResize="0"/>
          <p:nvPr/>
        </p:nvPicPr>
        <p:blipFill rotWithShape="1">
          <a:blip r:embed="rId5">
            <a:alphaModFix/>
          </a:blip>
          <a:srcRect l="36337" r="36340"/>
          <a:stretch/>
        </p:blipFill>
        <p:spPr>
          <a:xfrm>
            <a:off x="3894700" y="70650"/>
            <a:ext cx="1822198" cy="50021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16"/>
          <p:cNvPicPr preferRelativeResize="0"/>
          <p:nvPr/>
        </p:nvPicPr>
        <p:blipFill rotWithShape="1">
          <a:blip r:embed="rId3">
            <a:alphaModFix amt="30000"/>
          </a:blip>
          <a:srcRect l="4529" r="4520"/>
          <a:stretch/>
        </p:blipFill>
        <p:spPr>
          <a:xfrm>
            <a:off x="2267025" y="79200"/>
            <a:ext cx="6800850" cy="4985099"/>
          </a:xfrm>
          <a:prstGeom prst="rect">
            <a:avLst/>
          </a:prstGeom>
          <a:noFill/>
          <a:ln>
            <a:noFill/>
          </a:ln>
        </p:spPr>
      </p:pic>
      <p:pic>
        <p:nvPicPr>
          <p:cNvPr id="78" name="Google Shape;78;p16"/>
          <p:cNvPicPr preferRelativeResize="0"/>
          <p:nvPr/>
        </p:nvPicPr>
        <p:blipFill rotWithShape="1">
          <a:blip r:embed="rId4">
            <a:alphaModFix amt="75000"/>
          </a:blip>
          <a:srcRect l="4628" r="4619"/>
          <a:stretch/>
        </p:blipFill>
        <p:spPr>
          <a:xfrm>
            <a:off x="89025" y="3513225"/>
            <a:ext cx="2107200" cy="1548000"/>
          </a:xfrm>
          <a:prstGeom prst="rect">
            <a:avLst/>
          </a:prstGeom>
          <a:noFill/>
          <a:ln>
            <a:noFill/>
          </a:ln>
        </p:spPr>
      </p:pic>
      <p:pic>
        <p:nvPicPr>
          <p:cNvPr id="79" name="Google Shape;79;p16"/>
          <p:cNvPicPr preferRelativeResize="0"/>
          <p:nvPr/>
        </p:nvPicPr>
        <p:blipFill rotWithShape="1">
          <a:blip r:embed="rId5">
            <a:alphaModFix/>
          </a:blip>
          <a:srcRect l="18013" r="18019"/>
          <a:stretch/>
        </p:blipFill>
        <p:spPr>
          <a:xfrm>
            <a:off x="96228" y="76276"/>
            <a:ext cx="2100001" cy="3360902"/>
          </a:xfrm>
          <a:prstGeom prst="rect">
            <a:avLst/>
          </a:prstGeom>
          <a:noFill/>
          <a:ln>
            <a:noFill/>
          </a:ln>
        </p:spPr>
      </p:pic>
      <p:sp>
        <p:nvSpPr>
          <p:cNvPr id="80" name="Google Shape;80;p16"/>
          <p:cNvSpPr txBox="1">
            <a:spLocks noGrp="1"/>
          </p:cNvSpPr>
          <p:nvPr>
            <p:ph type="ctrTitle"/>
          </p:nvPr>
        </p:nvSpPr>
        <p:spPr>
          <a:xfrm>
            <a:off x="2933700" y="733425"/>
            <a:ext cx="5706900" cy="36765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latin typeface="Oswald Regular" panose="02000503000000000000" pitchFamily="2" charset="0"/>
              </a:rPr>
              <a:t>National Youth Sunday 2019</a:t>
            </a:r>
            <a:endParaRPr dirty="0">
              <a:latin typeface="Oswald Regular" panose="02000503000000000000" pitchFamily="2" charset="0"/>
            </a:endParaRPr>
          </a:p>
          <a:p>
            <a:pPr marL="0" lvl="0" indent="0" algn="l" rtl="0">
              <a:spcBef>
                <a:spcPts val="0"/>
              </a:spcBef>
              <a:spcAft>
                <a:spcPts val="0"/>
              </a:spcAft>
              <a:buNone/>
            </a:pPr>
            <a:r>
              <a:rPr lang="en" dirty="0">
                <a:latin typeface="Oswald Regular" panose="02000503000000000000" pitchFamily="2" charset="0"/>
              </a:rPr>
              <a:t>The Feast of Christ The King</a:t>
            </a:r>
            <a:endParaRPr dirty="0">
              <a:latin typeface="Oswald Regular" panose="02000503000000000000" pitchFamily="2" charset="0"/>
            </a:endParaRPr>
          </a:p>
          <a:p>
            <a:pPr marL="0" lvl="0" indent="0" algn="l" rtl="0">
              <a:spcBef>
                <a:spcPts val="0"/>
              </a:spcBef>
              <a:spcAft>
                <a:spcPts val="0"/>
              </a:spcAft>
              <a:buNone/>
            </a:pPr>
            <a:r>
              <a:rPr lang="en" dirty="0">
                <a:latin typeface="Oswald Regular" panose="02000503000000000000" pitchFamily="2" charset="0"/>
              </a:rPr>
              <a:t>Significance</a:t>
            </a:r>
            <a:endParaRPr dirty="0">
              <a:latin typeface="Oswald Regular" panose="02000503000000000000"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2"/>
              </a:buClr>
              <a:buSzPts val="1100"/>
              <a:buFont typeface="Arial"/>
              <a:buNone/>
            </a:pPr>
            <a:endParaRPr sz="2700" dirty="0"/>
          </a:p>
          <a:p>
            <a:pPr marL="0" lvl="0" indent="0" algn="ctr" rtl="0">
              <a:spcBef>
                <a:spcPts val="0"/>
              </a:spcBef>
              <a:spcAft>
                <a:spcPts val="0"/>
              </a:spcAft>
              <a:buNone/>
            </a:pPr>
            <a:r>
              <a:rPr lang="en" sz="2700" dirty="0">
                <a:latin typeface="Oswald Regular" panose="02000503000000000000" pitchFamily="2" charset="0"/>
              </a:rPr>
              <a:t>“For him, you have worth; you are not insignificant. You are important to him, for you are the work of his hands.” </a:t>
            </a:r>
            <a:endParaRPr sz="2700" dirty="0">
              <a:latin typeface="Oswald Regular" panose="02000503000000000000" pitchFamily="2" charset="0"/>
            </a:endParaRPr>
          </a:p>
        </p:txBody>
      </p:sp>
      <p:sp>
        <p:nvSpPr>
          <p:cNvPr id="86" name="Google Shape;86;p17"/>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dirty="0">
                <a:latin typeface="Comfortaa"/>
                <a:ea typeface="Comfortaa"/>
                <a:cs typeface="Comfortaa"/>
                <a:sym typeface="Comfortaa"/>
              </a:rPr>
              <a:t>Christus Vivit 115</a:t>
            </a:r>
            <a:endParaRPr sz="1600" dirty="0">
              <a:latin typeface="Comfortaa"/>
              <a:ea typeface="Comfortaa"/>
              <a:cs typeface="Comfortaa"/>
              <a:sym typeface="Comfortaa"/>
            </a:endParaRPr>
          </a:p>
        </p:txBody>
      </p:sp>
      <p:pic>
        <p:nvPicPr>
          <p:cNvPr id="87" name="Google Shape;87;p17"/>
          <p:cNvPicPr preferRelativeResize="0"/>
          <p:nvPr/>
        </p:nvPicPr>
        <p:blipFill rotWithShape="1">
          <a:blip r:embed="rId3">
            <a:alphaModFix/>
          </a:blip>
          <a:srcRect t="10095" b="5000"/>
          <a:stretch/>
        </p:blipFill>
        <p:spPr>
          <a:xfrm>
            <a:off x="4572000" y="0"/>
            <a:ext cx="4571999" cy="51435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8"/>
          <p:cNvSpPr txBox="1">
            <a:spLocks noGrp="1"/>
          </p:cNvSpPr>
          <p:nvPr>
            <p:ph type="subTitle" idx="1"/>
          </p:nvPr>
        </p:nvSpPr>
        <p:spPr>
          <a:xfrm>
            <a:off x="245050" y="119573"/>
            <a:ext cx="4045200" cy="450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a:latin typeface="Comfortaa"/>
                <a:ea typeface="Comfortaa"/>
                <a:cs typeface="Comfortaa"/>
                <a:sym typeface="Comfortaa"/>
              </a:rPr>
              <a:t>A reading from the 1st letter </a:t>
            </a:r>
            <a:endParaRPr sz="1700">
              <a:latin typeface="Comfortaa"/>
              <a:ea typeface="Comfortaa"/>
              <a:cs typeface="Comfortaa"/>
              <a:sym typeface="Comfortaa"/>
            </a:endParaRPr>
          </a:p>
          <a:p>
            <a:pPr marL="0" lvl="0" indent="0" algn="l" rtl="0">
              <a:spcBef>
                <a:spcPts val="0"/>
              </a:spcBef>
              <a:spcAft>
                <a:spcPts val="0"/>
              </a:spcAft>
              <a:buNone/>
            </a:pPr>
            <a:r>
              <a:rPr lang="en" sz="1700">
                <a:latin typeface="Comfortaa"/>
                <a:ea typeface="Comfortaa"/>
                <a:cs typeface="Comfortaa"/>
                <a:sym typeface="Comfortaa"/>
              </a:rPr>
              <a:t>of St. Peter</a:t>
            </a:r>
            <a:endParaRPr sz="1700">
              <a:latin typeface="Comfortaa"/>
              <a:ea typeface="Comfortaa"/>
              <a:cs typeface="Comfortaa"/>
              <a:sym typeface="Comfortaa"/>
            </a:endParaRPr>
          </a:p>
          <a:p>
            <a:pPr marL="0" lvl="0" indent="0" algn="l" rtl="0">
              <a:spcBef>
                <a:spcPts val="0"/>
              </a:spcBef>
              <a:spcAft>
                <a:spcPts val="0"/>
              </a:spcAft>
              <a:buNone/>
            </a:pPr>
            <a:endParaRPr sz="1700">
              <a:latin typeface="Comfortaa"/>
              <a:ea typeface="Comfortaa"/>
              <a:cs typeface="Comfortaa"/>
              <a:sym typeface="Comfortaa"/>
            </a:endParaRPr>
          </a:p>
          <a:p>
            <a:pPr marL="0" lvl="0" indent="0" algn="l" rtl="0">
              <a:spcBef>
                <a:spcPts val="0"/>
              </a:spcBef>
              <a:spcAft>
                <a:spcPts val="0"/>
              </a:spcAft>
              <a:buNone/>
            </a:pPr>
            <a:r>
              <a:rPr lang="en" sz="1700">
                <a:latin typeface="Comfortaa"/>
                <a:ea typeface="Comfortaa"/>
                <a:cs typeface="Comfortaa"/>
                <a:sym typeface="Comfortaa"/>
              </a:rPr>
              <a:t>Each one, as a good manager of God's different gifts, must use for the good of others the special gift he has received from God. Those who preach must preach God's messages; those who serve must serve with the strength that God gives them, so that in all things praise may be given to God through Jesus Christ, to whom belong glory and power forever and ever. Amen</a:t>
            </a:r>
            <a:r>
              <a:rPr lang="en" sz="1700"/>
              <a:t>.</a:t>
            </a:r>
            <a:endParaRPr sz="1700"/>
          </a:p>
          <a:p>
            <a:pPr marL="0" lvl="0" indent="0" algn="l" rtl="0">
              <a:spcBef>
                <a:spcPts val="0"/>
              </a:spcBef>
              <a:spcAft>
                <a:spcPts val="0"/>
              </a:spcAft>
              <a:buNone/>
            </a:pPr>
            <a:endParaRPr sz="1700"/>
          </a:p>
          <a:p>
            <a:pPr marL="0" lvl="0" indent="0" algn="l" rtl="0">
              <a:spcBef>
                <a:spcPts val="0"/>
              </a:spcBef>
              <a:spcAft>
                <a:spcPts val="0"/>
              </a:spcAft>
              <a:buNone/>
            </a:pPr>
            <a:r>
              <a:rPr lang="en" sz="1700">
                <a:latin typeface="Comfortaa"/>
                <a:ea typeface="Comfortaa"/>
                <a:cs typeface="Comfortaa"/>
                <a:sym typeface="Comfortaa"/>
              </a:rPr>
              <a:t>The Word of the Lord</a:t>
            </a:r>
            <a:endParaRPr sz="1700">
              <a:latin typeface="Comfortaa"/>
              <a:ea typeface="Comfortaa"/>
              <a:cs typeface="Comfortaa"/>
              <a:sym typeface="Comfortaa"/>
            </a:endParaRPr>
          </a:p>
          <a:p>
            <a:pPr marL="0" lvl="0" indent="0" algn="l" rtl="0">
              <a:spcBef>
                <a:spcPts val="0"/>
              </a:spcBef>
              <a:spcAft>
                <a:spcPts val="0"/>
              </a:spcAft>
              <a:buNone/>
            </a:pPr>
            <a:r>
              <a:rPr lang="en" sz="1700" b="1">
                <a:latin typeface="Comfortaa"/>
                <a:ea typeface="Comfortaa"/>
                <a:cs typeface="Comfortaa"/>
                <a:sym typeface="Comfortaa"/>
              </a:rPr>
              <a:t>R. Thanks be to God</a:t>
            </a:r>
            <a:endParaRPr sz="1700" b="1">
              <a:latin typeface="Comfortaa"/>
              <a:ea typeface="Comfortaa"/>
              <a:cs typeface="Comfortaa"/>
              <a:sym typeface="Comfortaa"/>
            </a:endParaRPr>
          </a:p>
        </p:txBody>
      </p:sp>
      <p:pic>
        <p:nvPicPr>
          <p:cNvPr id="93" name="Google Shape;93;p18"/>
          <p:cNvPicPr preferRelativeResize="0"/>
          <p:nvPr/>
        </p:nvPicPr>
        <p:blipFill rotWithShape="1">
          <a:blip r:embed="rId3">
            <a:alphaModFix/>
          </a:blip>
          <a:srcRect l="16671" r="16671"/>
          <a:stretch/>
        </p:blipFill>
        <p:spPr>
          <a:xfrm>
            <a:off x="4571100" y="0"/>
            <a:ext cx="4572897" cy="514518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9"/>
          <p:cNvPicPr preferRelativeResize="0"/>
          <p:nvPr/>
        </p:nvPicPr>
        <p:blipFill rotWithShape="1">
          <a:blip r:embed="rId3">
            <a:alphaModFix/>
          </a:blip>
          <a:srcRect/>
          <a:stretch/>
        </p:blipFill>
        <p:spPr>
          <a:xfrm>
            <a:off x="-200" y="0"/>
            <a:ext cx="9144398" cy="5143500"/>
          </a:xfrm>
          <a:prstGeom prst="rect">
            <a:avLst/>
          </a:prstGeom>
          <a:noFill/>
          <a:ln>
            <a:noFill/>
          </a:ln>
        </p:spPr>
      </p:pic>
      <p:sp>
        <p:nvSpPr>
          <p:cNvPr id="99" name="Google Shape;99;p19"/>
          <p:cNvSpPr txBox="1">
            <a:spLocks noGrp="1"/>
          </p:cNvSpPr>
          <p:nvPr>
            <p:ph type="body" idx="4294967295"/>
          </p:nvPr>
        </p:nvSpPr>
        <p:spPr>
          <a:xfrm>
            <a:off x="381000" y="4061050"/>
            <a:ext cx="4246200" cy="701400"/>
          </a:xfrm>
          <a:prstGeom prst="rect">
            <a:avLst/>
          </a:prstGeom>
          <a:solidFill>
            <a:schemeClr val="lt1"/>
          </a:solidFill>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2400" dirty="0">
                <a:latin typeface="Comfortaa"/>
                <a:ea typeface="Comfortaa"/>
                <a:cs typeface="Comfortaa"/>
                <a:sym typeface="Comfortaa"/>
              </a:rPr>
              <a:t>You were born significant</a:t>
            </a:r>
            <a:endParaRPr sz="2400" dirty="0">
              <a:latin typeface="Comfortaa"/>
              <a:ea typeface="Comfortaa"/>
              <a:cs typeface="Comfortaa"/>
              <a:sym typeface="Comforta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20" descr="Inspired by Flame and featuring volunteers from this years National Volunteer Conference, David Wells reminds us that we were all born significant." title="You Were Born Significant - David Wells">
            <a:hlinkClick r:id="rId3"/>
          </p:cNvPr>
          <p:cNvPicPr preferRelativeResize="0"/>
          <p:nvPr/>
        </p:nvPicPr>
        <p:blipFill>
          <a:blip r:embed="rId4">
            <a:alphaModFix/>
          </a:blip>
          <a:stretch>
            <a:fillRect/>
          </a:stretch>
        </p:blipFill>
        <p:spPr>
          <a:xfrm>
            <a:off x="-114300" y="-923975"/>
            <a:ext cx="9258300" cy="6943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1"/>
          <p:cNvPicPr preferRelativeResize="0"/>
          <p:nvPr/>
        </p:nvPicPr>
        <p:blipFill rotWithShape="1">
          <a:blip r:embed="rId3">
            <a:alphaModFix/>
          </a:blip>
          <a:srcRect l="10096" r="10088"/>
          <a:stretch/>
        </p:blipFill>
        <p:spPr>
          <a:xfrm>
            <a:off x="76200" y="76200"/>
            <a:ext cx="2959493" cy="2471459"/>
          </a:xfrm>
          <a:prstGeom prst="rect">
            <a:avLst/>
          </a:prstGeom>
          <a:noFill/>
          <a:ln>
            <a:noFill/>
          </a:ln>
        </p:spPr>
      </p:pic>
      <p:pic>
        <p:nvPicPr>
          <p:cNvPr id="110" name="Google Shape;110;p21"/>
          <p:cNvPicPr preferRelativeResize="0"/>
          <p:nvPr/>
        </p:nvPicPr>
        <p:blipFill rotWithShape="1">
          <a:blip r:embed="rId4">
            <a:alphaModFix/>
          </a:blip>
          <a:srcRect l="10075" r="10083"/>
          <a:stretch/>
        </p:blipFill>
        <p:spPr>
          <a:xfrm>
            <a:off x="76200" y="2606675"/>
            <a:ext cx="2959502" cy="2471101"/>
          </a:xfrm>
          <a:prstGeom prst="rect">
            <a:avLst/>
          </a:prstGeom>
          <a:noFill/>
          <a:ln>
            <a:noFill/>
          </a:ln>
        </p:spPr>
      </p:pic>
      <p:pic>
        <p:nvPicPr>
          <p:cNvPr id="111" name="Google Shape;111;p21"/>
          <p:cNvPicPr preferRelativeResize="0"/>
          <p:nvPr/>
        </p:nvPicPr>
        <p:blipFill rotWithShape="1">
          <a:blip r:embed="rId5">
            <a:alphaModFix/>
          </a:blip>
          <a:srcRect l="10096" r="10088"/>
          <a:stretch/>
        </p:blipFill>
        <p:spPr>
          <a:xfrm>
            <a:off x="3092250" y="76200"/>
            <a:ext cx="5969705" cy="498511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2"/>
          <p:cNvSpPr txBox="1">
            <a:spLocks noGrp="1"/>
          </p:cNvSpPr>
          <p:nvPr>
            <p:ph type="subTitle" idx="1"/>
          </p:nvPr>
        </p:nvSpPr>
        <p:spPr>
          <a:xfrm>
            <a:off x="235525" y="462473"/>
            <a:ext cx="4045200" cy="450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a:latin typeface="Comfortaa"/>
                <a:ea typeface="Comfortaa"/>
                <a:cs typeface="Comfortaa"/>
                <a:sym typeface="Comfortaa"/>
              </a:rPr>
              <a:t>Think of a time when you have felt significant.</a:t>
            </a:r>
            <a:endParaRPr sz="1700">
              <a:latin typeface="Comfortaa"/>
              <a:ea typeface="Comfortaa"/>
              <a:cs typeface="Comfortaa"/>
              <a:sym typeface="Comfortaa"/>
            </a:endParaRPr>
          </a:p>
          <a:p>
            <a:pPr marL="0" lvl="0" indent="0" algn="l" rtl="0">
              <a:spcBef>
                <a:spcPts val="0"/>
              </a:spcBef>
              <a:spcAft>
                <a:spcPts val="0"/>
              </a:spcAft>
              <a:buNone/>
            </a:pPr>
            <a:endParaRPr sz="1700">
              <a:latin typeface="Comfortaa"/>
              <a:ea typeface="Comfortaa"/>
              <a:cs typeface="Comfortaa"/>
              <a:sym typeface="Comfortaa"/>
            </a:endParaRPr>
          </a:p>
          <a:p>
            <a:pPr marL="0" lvl="0" indent="0" algn="l" rtl="0">
              <a:spcBef>
                <a:spcPts val="0"/>
              </a:spcBef>
              <a:spcAft>
                <a:spcPts val="0"/>
              </a:spcAft>
              <a:buNone/>
            </a:pPr>
            <a:r>
              <a:rPr lang="en" sz="1700">
                <a:latin typeface="Comfortaa"/>
                <a:ea typeface="Comfortaa"/>
                <a:cs typeface="Comfortaa"/>
                <a:sym typeface="Comfortaa"/>
              </a:rPr>
              <a:t>Think of a time when you have been able to use your gifts to impact the world around you.</a:t>
            </a:r>
            <a:endParaRPr sz="1700">
              <a:latin typeface="Comfortaa"/>
              <a:ea typeface="Comfortaa"/>
              <a:cs typeface="Comfortaa"/>
              <a:sym typeface="Comfortaa"/>
            </a:endParaRPr>
          </a:p>
          <a:p>
            <a:pPr marL="0" lvl="0" indent="0" algn="l" rtl="0">
              <a:spcBef>
                <a:spcPts val="0"/>
              </a:spcBef>
              <a:spcAft>
                <a:spcPts val="0"/>
              </a:spcAft>
              <a:buNone/>
            </a:pPr>
            <a:endParaRPr sz="1700">
              <a:latin typeface="Comfortaa"/>
              <a:ea typeface="Comfortaa"/>
              <a:cs typeface="Comfortaa"/>
              <a:sym typeface="Comfortaa"/>
            </a:endParaRPr>
          </a:p>
          <a:p>
            <a:pPr marL="0" lvl="0" indent="0" algn="l" rtl="0">
              <a:spcBef>
                <a:spcPts val="0"/>
              </a:spcBef>
              <a:spcAft>
                <a:spcPts val="0"/>
              </a:spcAft>
              <a:buNone/>
            </a:pPr>
            <a:r>
              <a:rPr lang="en" sz="1700">
                <a:latin typeface="Comfortaa"/>
                <a:ea typeface="Comfortaa"/>
                <a:cs typeface="Comfortaa"/>
                <a:sym typeface="Comfortaa"/>
              </a:rPr>
              <a:t>Think of a person who needs you in their life</a:t>
            </a:r>
            <a:endParaRPr sz="1700">
              <a:latin typeface="Comfortaa"/>
              <a:ea typeface="Comfortaa"/>
              <a:cs typeface="Comfortaa"/>
              <a:sym typeface="Comfortaa"/>
            </a:endParaRPr>
          </a:p>
          <a:p>
            <a:pPr marL="0" lvl="0" indent="0" algn="l" rtl="0">
              <a:spcBef>
                <a:spcPts val="0"/>
              </a:spcBef>
              <a:spcAft>
                <a:spcPts val="0"/>
              </a:spcAft>
              <a:buNone/>
            </a:pPr>
            <a:endParaRPr sz="1700">
              <a:latin typeface="Comfortaa"/>
              <a:ea typeface="Comfortaa"/>
              <a:cs typeface="Comfortaa"/>
              <a:sym typeface="Comfortaa"/>
            </a:endParaRPr>
          </a:p>
          <a:p>
            <a:pPr marL="0" lvl="0" indent="0" algn="l" rtl="0">
              <a:spcBef>
                <a:spcPts val="0"/>
              </a:spcBef>
              <a:spcAft>
                <a:spcPts val="0"/>
              </a:spcAft>
              <a:buNone/>
            </a:pPr>
            <a:r>
              <a:rPr lang="en" sz="1700">
                <a:latin typeface="Comfortaa"/>
                <a:ea typeface="Comfortaa"/>
                <a:cs typeface="Comfortaa"/>
                <a:sym typeface="Comfortaa"/>
              </a:rPr>
              <a:t>Think of a situation that needs you to do something about it.</a:t>
            </a:r>
            <a:endParaRPr sz="1700">
              <a:latin typeface="Comfortaa"/>
              <a:ea typeface="Comfortaa"/>
              <a:cs typeface="Comfortaa"/>
              <a:sym typeface="Comfortaa"/>
            </a:endParaRPr>
          </a:p>
          <a:p>
            <a:pPr marL="0" lvl="0" indent="0" algn="l" rtl="0">
              <a:spcBef>
                <a:spcPts val="0"/>
              </a:spcBef>
              <a:spcAft>
                <a:spcPts val="0"/>
              </a:spcAft>
              <a:buNone/>
            </a:pPr>
            <a:endParaRPr sz="1700">
              <a:latin typeface="Comfortaa"/>
              <a:ea typeface="Comfortaa"/>
              <a:cs typeface="Comfortaa"/>
              <a:sym typeface="Comfortaa"/>
            </a:endParaRPr>
          </a:p>
          <a:p>
            <a:pPr marL="0" lvl="0" indent="0" algn="l" rtl="0">
              <a:spcBef>
                <a:spcPts val="0"/>
              </a:spcBef>
              <a:spcAft>
                <a:spcPts val="0"/>
              </a:spcAft>
              <a:buNone/>
            </a:pPr>
            <a:r>
              <a:rPr lang="en" sz="1700">
                <a:latin typeface="Comfortaa"/>
                <a:ea typeface="Comfortaa"/>
                <a:cs typeface="Comfortaa"/>
                <a:sym typeface="Comfortaa"/>
              </a:rPr>
              <a:t>Think about how you can be significant today.</a:t>
            </a:r>
            <a:endParaRPr sz="1700">
              <a:latin typeface="Comfortaa"/>
              <a:ea typeface="Comfortaa"/>
              <a:cs typeface="Comfortaa"/>
              <a:sym typeface="Comfortaa"/>
            </a:endParaRPr>
          </a:p>
        </p:txBody>
      </p:sp>
      <p:pic>
        <p:nvPicPr>
          <p:cNvPr id="117" name="Google Shape;117;p22"/>
          <p:cNvPicPr preferRelativeResize="0"/>
          <p:nvPr/>
        </p:nvPicPr>
        <p:blipFill rotWithShape="1">
          <a:blip r:embed="rId3">
            <a:alphaModFix/>
          </a:blip>
          <a:srcRect l="20365" r="20365"/>
          <a:stretch/>
        </p:blipFill>
        <p:spPr>
          <a:xfrm>
            <a:off x="4571100" y="0"/>
            <a:ext cx="4572897" cy="514350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3"/>
          <p:cNvSpPr txBox="1">
            <a:spLocks noGrp="1"/>
          </p:cNvSpPr>
          <p:nvPr>
            <p:ph type="title"/>
          </p:nvPr>
        </p:nvSpPr>
        <p:spPr>
          <a:xfrm>
            <a:off x="76200" y="424450"/>
            <a:ext cx="4234500" cy="4343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700" dirty="0">
                <a:solidFill>
                  <a:srgbClr val="FFFFFF"/>
                </a:solidFill>
                <a:highlight>
                  <a:srgbClr val="FF00FF"/>
                </a:highlight>
                <a:latin typeface="Oswald Regular" panose="02000503000000000000" pitchFamily="2" charset="0"/>
              </a:rPr>
              <a:t>Our Father, Who art in Heaven, hallowed be Thy name;</a:t>
            </a:r>
            <a:endParaRPr sz="2700" dirty="0">
              <a:solidFill>
                <a:srgbClr val="FFFFFF"/>
              </a:solidFill>
              <a:highlight>
                <a:srgbClr val="FF00FF"/>
              </a:highlight>
              <a:latin typeface="Oswald Regular" panose="02000503000000000000" pitchFamily="2" charset="0"/>
            </a:endParaRPr>
          </a:p>
          <a:p>
            <a:pPr marL="0" lvl="0" indent="0" algn="ctr" rtl="0">
              <a:spcBef>
                <a:spcPts val="0"/>
              </a:spcBef>
              <a:spcAft>
                <a:spcPts val="0"/>
              </a:spcAft>
              <a:buNone/>
            </a:pPr>
            <a:r>
              <a:rPr lang="en" sz="2700" dirty="0">
                <a:solidFill>
                  <a:srgbClr val="FFFFFF"/>
                </a:solidFill>
                <a:highlight>
                  <a:srgbClr val="FF00FF"/>
                </a:highlight>
                <a:latin typeface="Oswald Regular" panose="02000503000000000000" pitchFamily="2" charset="0"/>
              </a:rPr>
              <a:t> Thy Kingdom come, Thy will be done on earth as it is in Heaven. </a:t>
            </a:r>
            <a:endParaRPr sz="2700" dirty="0">
              <a:solidFill>
                <a:srgbClr val="FFFFFF"/>
              </a:solidFill>
              <a:highlight>
                <a:srgbClr val="FF00FF"/>
              </a:highlight>
              <a:latin typeface="Oswald Regular" panose="02000503000000000000" pitchFamily="2" charset="0"/>
            </a:endParaRPr>
          </a:p>
          <a:p>
            <a:pPr marL="0" lvl="0" indent="0" algn="ctr" rtl="0">
              <a:spcBef>
                <a:spcPts val="0"/>
              </a:spcBef>
              <a:spcAft>
                <a:spcPts val="0"/>
              </a:spcAft>
              <a:buNone/>
            </a:pPr>
            <a:r>
              <a:rPr lang="en" sz="2700" dirty="0">
                <a:solidFill>
                  <a:srgbClr val="FFFFFF"/>
                </a:solidFill>
                <a:highlight>
                  <a:srgbClr val="FF00FF"/>
                </a:highlight>
                <a:latin typeface="Oswald Regular" panose="02000503000000000000" pitchFamily="2" charset="0"/>
              </a:rPr>
              <a:t>Give us this day our daily bread; and forgive us our trespasses as we forgive those who trespass against us; and lead us not into temptation, but deliver us from evil. Amen.</a:t>
            </a:r>
            <a:endParaRPr sz="2700" dirty="0">
              <a:solidFill>
                <a:srgbClr val="FFFFFF"/>
              </a:solidFill>
              <a:highlight>
                <a:srgbClr val="FF00FF"/>
              </a:highlight>
              <a:latin typeface="Oswald Regular" panose="02000503000000000000" pitchFamily="2" charset="0"/>
            </a:endParaRPr>
          </a:p>
        </p:txBody>
      </p:sp>
      <p:pic>
        <p:nvPicPr>
          <p:cNvPr id="123" name="Google Shape;123;p23"/>
          <p:cNvPicPr preferRelativeResize="0"/>
          <p:nvPr/>
        </p:nvPicPr>
        <p:blipFill rotWithShape="1">
          <a:blip r:embed="rId3">
            <a:alphaModFix/>
          </a:blip>
          <a:srcRect l="23428" r="23422"/>
          <a:stretch/>
        </p:blipFill>
        <p:spPr>
          <a:xfrm>
            <a:off x="4572000" y="0"/>
            <a:ext cx="4572000" cy="514350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24"/>
          <p:cNvPicPr preferRelativeResize="0"/>
          <p:nvPr/>
        </p:nvPicPr>
        <p:blipFill rotWithShape="1">
          <a:blip r:embed="rId3">
            <a:alphaModFix/>
          </a:blip>
          <a:srcRect l="30267" r="30271"/>
          <a:stretch/>
        </p:blipFill>
        <p:spPr>
          <a:xfrm>
            <a:off x="82050" y="70650"/>
            <a:ext cx="2959501" cy="5002200"/>
          </a:xfrm>
          <a:prstGeom prst="rect">
            <a:avLst/>
          </a:prstGeom>
          <a:noFill/>
          <a:ln>
            <a:noFill/>
          </a:ln>
        </p:spPr>
      </p:pic>
      <p:pic>
        <p:nvPicPr>
          <p:cNvPr id="129" name="Google Shape;129;p24" descr="Legs wearing loose-fitting black pants and low-top athletic shoes standing on rugged terrain"/>
          <p:cNvPicPr preferRelativeResize="0"/>
          <p:nvPr/>
        </p:nvPicPr>
        <p:blipFill rotWithShape="1">
          <a:blip r:embed="rId4">
            <a:alphaModFix/>
          </a:blip>
          <a:srcRect l="20417" r="20417"/>
          <a:stretch/>
        </p:blipFill>
        <p:spPr>
          <a:xfrm>
            <a:off x="3092251" y="70650"/>
            <a:ext cx="2959502" cy="5002197"/>
          </a:xfrm>
          <a:prstGeom prst="rect">
            <a:avLst/>
          </a:prstGeom>
          <a:noFill/>
          <a:ln>
            <a:noFill/>
          </a:ln>
        </p:spPr>
      </p:pic>
      <p:pic>
        <p:nvPicPr>
          <p:cNvPr id="130" name="Google Shape;130;p24"/>
          <p:cNvPicPr preferRelativeResize="0"/>
          <p:nvPr/>
        </p:nvPicPr>
        <p:blipFill rotWithShape="1">
          <a:blip r:embed="rId5">
            <a:alphaModFix/>
          </a:blip>
          <a:srcRect l="30288" r="30284"/>
          <a:stretch/>
        </p:blipFill>
        <p:spPr>
          <a:xfrm>
            <a:off x="6102449" y="70650"/>
            <a:ext cx="2959501" cy="5002199"/>
          </a:xfrm>
          <a:prstGeom prst="rect">
            <a:avLst/>
          </a:prstGeom>
          <a:noFill/>
          <a:ln>
            <a:noFill/>
          </a:ln>
        </p:spPr>
      </p:pic>
    </p:spTree>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744</Words>
  <Application>Microsoft Office PowerPoint</Application>
  <PresentationFormat>On-screen Show (16:9)</PresentationFormat>
  <Paragraphs>46</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Oswald Regular</vt:lpstr>
      <vt:lpstr>Playfair Display</vt:lpstr>
      <vt:lpstr>Oswald</vt:lpstr>
      <vt:lpstr>Arial</vt:lpstr>
      <vt:lpstr>Comfortaa</vt:lpstr>
      <vt:lpstr>Montserrat</vt:lpstr>
      <vt:lpstr>Pop</vt:lpstr>
      <vt:lpstr>YOU WERE BORN SIGNIFICANT</vt:lpstr>
      <vt:lpstr>   National Youth Sunday 2019 The Feast of Christ The King Significance</vt:lpstr>
      <vt:lpstr> “For him, you have worth; you are not insignificant. You are important to him, for you are the work of his hands.” </vt:lpstr>
      <vt:lpstr>PowerPoint Presentation</vt:lpstr>
      <vt:lpstr>PowerPoint Presentation</vt:lpstr>
      <vt:lpstr>PowerPoint Presentation</vt:lpstr>
      <vt:lpstr>PowerPoint Presentation</vt:lpstr>
      <vt:lpstr>PowerPoint Presentation</vt:lpstr>
      <vt:lpstr>Our Father, Who art in Heaven, hallowed be Thy name;  Thy Kingdom come, Thy will be done on earth as it is in Heaven.  Give us this day our daily bread; and forgive us our trespasses as we forgive those who trespass against us; and lead us not into temptation, but deliver us from evil. Amen.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 WERE BORN SIGNIFICANT</dc:title>
  <cp:lastModifiedBy>Tom Baptist</cp:lastModifiedBy>
  <cp:revision>2</cp:revision>
  <dcterms:modified xsi:type="dcterms:W3CDTF">2019-10-14T18:00:19Z</dcterms:modified>
</cp:coreProperties>
</file>